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81">
          <p15:clr>
            <a:srgbClr val="A4A3A4"/>
          </p15:clr>
        </p15:guide>
        <p15:guide id="2" pos="95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E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830" autoAdjust="0"/>
    <p:restoredTop sz="95097" autoAdjust="0"/>
  </p:normalViewPr>
  <p:slideViewPr>
    <p:cSldViewPr snapToGrid="0">
      <p:cViewPr>
        <p:scale>
          <a:sx n="10" d="100"/>
          <a:sy n="10" d="100"/>
        </p:scale>
        <p:origin x="-3570" y="-678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30275213" cy="4280376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588" tIns="208794" rIns="417588" bIns="208794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216247" y="435375"/>
            <a:ext cx="29842712" cy="4176893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288989" y="19975089"/>
            <a:ext cx="21192649" cy="9987545"/>
          </a:xfrm>
        </p:spPr>
        <p:txBody>
          <a:bodyPr/>
          <a:lstStyle>
            <a:lvl1pPr marL="0" indent="0" algn="ctr">
              <a:buNone/>
              <a:defRPr sz="11900">
                <a:solidFill>
                  <a:schemeClr val="tx2"/>
                </a:solidFill>
              </a:defRPr>
            </a:lvl1pPr>
            <a:lvl2pPr marL="2087941" indent="0" algn="ctr">
              <a:buNone/>
            </a:lvl2pPr>
            <a:lvl3pPr marL="4175882" indent="0" algn="ctr">
              <a:buNone/>
            </a:lvl3pPr>
            <a:lvl4pPr marL="6263823" indent="0" algn="ctr">
              <a:buNone/>
            </a:lvl4pPr>
            <a:lvl5pPr marL="8351764" indent="0" algn="ctr">
              <a:buNone/>
            </a:lvl5pPr>
            <a:lvl6pPr marL="10439705" indent="0" algn="ctr">
              <a:buNone/>
            </a:lvl6pPr>
            <a:lvl7pPr marL="12527646" indent="0" algn="ctr">
              <a:buNone/>
            </a:lvl7pPr>
            <a:lvl8pPr marL="14615587" indent="0" algn="ctr">
              <a:buNone/>
            </a:lvl8pPr>
            <a:lvl9pPr marL="1670352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6400">
                <a:solidFill>
                  <a:srgbClr val="FFFFFF"/>
                </a:solidFill>
              </a:defRPr>
            </a:lvl1pPr>
          </a:lstStyle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7" name="Rectangle 6"/>
          <p:cNvSpPr/>
          <p:nvPr/>
        </p:nvSpPr>
        <p:spPr>
          <a:xfrm>
            <a:off x="208362" y="9045734"/>
            <a:ext cx="29869746" cy="95328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08362" y="8717538"/>
            <a:ext cx="29869746" cy="75259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8362" y="18578562"/>
            <a:ext cx="29869746" cy="68987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13761" y="9399168"/>
            <a:ext cx="27247692" cy="9175066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27521" y="9036350"/>
            <a:ext cx="25733931" cy="28535842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0275213" cy="4280376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588" tIns="208794" rIns="417588" bIns="208794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216247" y="435375"/>
            <a:ext cx="29842712" cy="4176893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5944970"/>
            <a:ext cx="25733931" cy="8501303"/>
          </a:xfrm>
        </p:spPr>
        <p:txBody>
          <a:bodyPr anchor="b" anchorCtr="0"/>
          <a:lstStyle>
            <a:lvl1pPr algn="l">
              <a:buNone/>
              <a:defRPr sz="183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15902790"/>
            <a:ext cx="25733931" cy="8352676"/>
          </a:xfrm>
        </p:spPr>
        <p:txBody>
          <a:bodyPr anchor="t" anchorCtr="0"/>
          <a:lstStyle>
            <a:lvl1pPr marL="0" indent="0">
              <a:buNone/>
              <a:defRPr sz="11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9081" y="38523387"/>
            <a:ext cx="13245406" cy="2853584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Rectangle 6"/>
          <p:cNvSpPr/>
          <p:nvPr/>
        </p:nvSpPr>
        <p:spPr>
          <a:xfrm flipV="1">
            <a:off x="229821" y="14834830"/>
            <a:ext cx="29843185" cy="57071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28940" y="14614168"/>
            <a:ext cx="29844066" cy="28535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26159" y="15409355"/>
            <a:ext cx="29846847" cy="28535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403" y="38751674"/>
            <a:ext cx="1513761" cy="2853584"/>
          </a:xfrm>
        </p:spPr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027521" y="9036350"/>
            <a:ext cx="12412837" cy="28535842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6336001" y="9036350"/>
            <a:ext cx="12412837" cy="28535842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521" y="1704224"/>
            <a:ext cx="25733931" cy="713396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7521" y="9036350"/>
            <a:ext cx="12362379" cy="4755974"/>
          </a:xfrm>
          <a:noFill/>
          <a:ln w="12700" cap="sq" cmpd="sng" algn="ctr">
            <a:noFill/>
            <a:prstDash val="solid"/>
          </a:ln>
        </p:spPr>
        <p:txBody>
          <a:bodyPr lIns="417588" anchor="b" anchorCtr="0">
            <a:noAutofit/>
          </a:bodyPr>
          <a:lstStyle>
            <a:lvl1pPr marL="0" indent="0">
              <a:buNone/>
              <a:defRPr sz="11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91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6399074" y="9036350"/>
            <a:ext cx="12362379" cy="4755974"/>
          </a:xfrm>
          <a:noFill/>
          <a:ln w="12700" cap="sq" cmpd="sng" algn="ctr">
            <a:noFill/>
            <a:prstDash val="solid"/>
          </a:ln>
        </p:spPr>
        <p:txBody>
          <a:bodyPr lIns="417588" anchor="b" anchorCtr="0">
            <a:noAutofit/>
          </a:bodyPr>
          <a:lstStyle>
            <a:lvl1pPr marL="0" indent="0">
              <a:buNone/>
              <a:defRPr sz="110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9100" b="1"/>
            </a:lvl2pPr>
            <a:lvl3pPr>
              <a:buNone/>
              <a:defRPr sz="8200" b="1"/>
            </a:lvl3pPr>
            <a:lvl4pPr>
              <a:buNone/>
              <a:defRPr sz="7300" b="1"/>
            </a:lvl4pPr>
            <a:lvl5pPr>
              <a:buNone/>
              <a:defRPr sz="73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3027521" y="14030122"/>
            <a:ext cx="12362379" cy="24255466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16399074" y="14030122"/>
            <a:ext cx="12362379" cy="24255466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30275213" cy="42803763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211926" y="435371"/>
            <a:ext cx="29842712" cy="4177647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521" y="1704224"/>
            <a:ext cx="25733931" cy="7133961"/>
          </a:xfrm>
        </p:spPr>
        <p:txBody>
          <a:bodyPr anchor="b" anchorCtr="0"/>
          <a:lstStyle>
            <a:lvl1pPr algn="l">
              <a:buNone/>
              <a:defRPr sz="183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27521" y="9987545"/>
            <a:ext cx="6307336" cy="28060245"/>
          </a:xfrm>
        </p:spPr>
        <p:txBody>
          <a:bodyPr/>
          <a:lstStyle>
            <a:lvl1pPr marL="0" indent="0">
              <a:buNone/>
              <a:defRPr sz="8200"/>
            </a:lvl1pPr>
            <a:lvl2pPr>
              <a:buNone/>
              <a:defRPr sz="5500"/>
            </a:lvl2pPr>
            <a:lvl3pPr>
              <a:buNone/>
              <a:defRPr sz="4600"/>
            </a:lvl3pPr>
            <a:lvl4pPr>
              <a:buNone/>
              <a:defRPr sz="4100"/>
            </a:lvl4pPr>
            <a:lvl5pPr>
              <a:buNone/>
              <a:defRPr sz="4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9839444" y="9987545"/>
            <a:ext cx="18922008" cy="28060245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7522" y="30586465"/>
            <a:ext cx="24220170" cy="3259827"/>
          </a:xfrm>
        </p:spPr>
        <p:txBody>
          <a:bodyPr anchor="ctr">
            <a:noAutofit/>
          </a:bodyPr>
          <a:lstStyle>
            <a:lvl1pPr algn="l">
              <a:buNone/>
              <a:defRPr sz="1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7522" y="33989764"/>
            <a:ext cx="24220170" cy="4280376"/>
          </a:xfrm>
        </p:spPr>
        <p:txBody>
          <a:bodyPr/>
          <a:lstStyle>
            <a:lvl1pPr marL="0" indent="0">
              <a:buFontTx/>
              <a:buNone/>
              <a:defRPr sz="73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7521" y="38523387"/>
            <a:ext cx="12866966" cy="2853584"/>
          </a:xfr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403" y="38751674"/>
            <a:ext cx="1513761" cy="2853584"/>
          </a:xfrm>
        </p:spPr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  <p:sp>
        <p:nvSpPr>
          <p:cNvPr id="11" name="Rectangle 10"/>
          <p:cNvSpPr/>
          <p:nvPr/>
        </p:nvSpPr>
        <p:spPr>
          <a:xfrm flipV="1">
            <a:off x="226160" y="29232105"/>
            <a:ext cx="29821085" cy="57071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226828" y="29025636"/>
            <a:ext cx="29820419" cy="28535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26834" y="29791772"/>
            <a:ext cx="29820413" cy="304626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165" y="416151"/>
            <a:ext cx="29804639" cy="28595292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46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1714157"/>
            <a:ext cx="6660547" cy="3652191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27521" y="1714151"/>
            <a:ext cx="18417421" cy="3652191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0275213" cy="4280376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7588" tIns="208794" rIns="417588" bIns="208794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211926" y="435371"/>
            <a:ext cx="29842712" cy="4177647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17588" tIns="208794" rIns="417588" bIns="208794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27521" y="1714135"/>
            <a:ext cx="25733931" cy="7133961"/>
          </a:xfrm>
          <a:prstGeom prst="rect">
            <a:avLst/>
          </a:prstGeom>
        </p:spPr>
        <p:txBody>
          <a:bodyPr lIns="417588" tIns="208794" rIns="417588" bIns="417588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27521" y="9036350"/>
            <a:ext cx="25733931" cy="28535842"/>
          </a:xfrm>
          <a:prstGeom prst="rect">
            <a:avLst/>
          </a:prstGeom>
        </p:spPr>
        <p:txBody>
          <a:bodyPr lIns="417588" tIns="208794" rIns="417588" bIns="208794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20435769" y="38642286"/>
            <a:ext cx="8199537" cy="2972484"/>
          </a:xfrm>
          <a:prstGeom prst="rect">
            <a:avLst/>
          </a:prstGeom>
        </p:spPr>
        <p:txBody>
          <a:bodyPr lIns="417588" tIns="208794" rIns="417588" bIns="208794" anchor="ctr" anchorCtr="0"/>
          <a:lstStyle>
            <a:lvl1pPr algn="r" eaLnBrk="1" latinLnBrk="0" hangingPunct="1">
              <a:defRPr kumimoji="0" sz="6400">
                <a:solidFill>
                  <a:schemeClr val="tx2"/>
                </a:solidFill>
              </a:defRPr>
            </a:lvl1pPr>
          </a:lstStyle>
          <a:p>
            <a:fld id="{5A80AEED-B91B-4413-8226-7D15168DD162}" type="datetimeFigureOut">
              <a:rPr lang="x-none" smtClean="0"/>
              <a:t>8/26/2023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27521" y="38523387"/>
            <a:ext cx="13119259" cy="2853584"/>
          </a:xfrm>
          <a:prstGeom prst="rect">
            <a:avLst/>
          </a:prstGeom>
        </p:spPr>
        <p:txBody>
          <a:bodyPr lIns="417588" tIns="208794" rIns="417588" bIns="208794" anchor="ctr" anchorCtr="0"/>
          <a:lstStyle>
            <a:lvl1pPr eaLnBrk="1" latinLnBrk="0" hangingPunct="1">
              <a:defRPr kumimoji="0" sz="6400">
                <a:solidFill>
                  <a:schemeClr val="tx2"/>
                </a:solidFill>
              </a:defRPr>
            </a:lvl1pPr>
          </a:lstStyle>
          <a:p>
            <a:endParaRPr lang="x-none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84403" y="38761185"/>
            <a:ext cx="1513761" cy="2853584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6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0159AC4-36FE-4586-8158-863CE5336CD8}" type="slidenum">
              <a:rPr lang="x-none" smtClean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18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52765" indent="-1252765" algn="l" rtl="0" eaLnBrk="1" latinLnBrk="0" hangingPunct="1">
        <a:spcBef>
          <a:spcPts val="2649"/>
        </a:spcBef>
        <a:buClr>
          <a:schemeClr val="accent1"/>
        </a:buClr>
        <a:buSzPct val="85000"/>
        <a:buFont typeface="Wingdings 2"/>
        <a:buChar char=""/>
        <a:defRPr kumimoji="0" sz="11900" kern="1200">
          <a:solidFill>
            <a:schemeClr val="tx1"/>
          </a:solidFill>
          <a:latin typeface="+mn-lt"/>
          <a:ea typeface="+mn-ea"/>
          <a:cs typeface="+mn-cs"/>
        </a:defRPr>
      </a:lvl1pPr>
      <a:lvl2pPr marL="2505529" indent="-1043970" algn="l" rtl="0" eaLnBrk="1" latinLnBrk="0" hangingPunct="1">
        <a:spcBef>
          <a:spcPts val="1690"/>
        </a:spcBef>
        <a:buClr>
          <a:schemeClr val="accent2"/>
        </a:buClr>
        <a:buSzPct val="85000"/>
        <a:buFont typeface="Wingdings 2"/>
        <a:buChar char=""/>
        <a:defRPr kumimoji="0" sz="11000" kern="1200">
          <a:solidFill>
            <a:schemeClr val="tx1"/>
          </a:solidFill>
          <a:latin typeface="+mn-lt"/>
          <a:ea typeface="+mn-ea"/>
          <a:cs typeface="+mn-cs"/>
        </a:defRPr>
      </a:lvl2pPr>
      <a:lvl3pPr marL="3758294" indent="-1043970" algn="l" rtl="0" eaLnBrk="1" latinLnBrk="0" hangingPunct="1">
        <a:spcBef>
          <a:spcPts val="169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5011058" indent="-1043970" algn="l" rtl="0" eaLnBrk="1" latinLnBrk="0" hangingPunct="1">
        <a:spcBef>
          <a:spcPts val="1690"/>
        </a:spcBef>
        <a:buClr>
          <a:schemeClr val="accent3"/>
        </a:buClr>
        <a:buSzPct val="80000"/>
        <a:buFont typeface="Wingdings 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6263823" indent="-1043970" algn="l" rtl="0" eaLnBrk="1" latinLnBrk="0" hangingPunct="1">
        <a:spcBef>
          <a:spcPts val="1690"/>
        </a:spcBef>
        <a:buClr>
          <a:schemeClr val="accent3"/>
        </a:buClr>
        <a:buFontTx/>
        <a:buChar char="o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7516587" indent="-1043970" algn="l" rtl="0" eaLnBrk="1" latinLnBrk="0" hangingPunct="1">
        <a:spcBef>
          <a:spcPts val="1690"/>
        </a:spcBef>
        <a:buClr>
          <a:schemeClr val="accent3"/>
        </a:buClr>
        <a:buChar char="•"/>
        <a:defRPr kumimoji="0" sz="8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769352" indent="-1043970" algn="l" rtl="0" eaLnBrk="1" latinLnBrk="0" hangingPunct="1">
        <a:spcBef>
          <a:spcPts val="1690"/>
        </a:spcBef>
        <a:buClr>
          <a:schemeClr val="accent2"/>
        </a:buClr>
        <a:buChar char="•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0022117" indent="-1043970" algn="l" rtl="0" eaLnBrk="1" latinLnBrk="0" hangingPunct="1">
        <a:spcBef>
          <a:spcPts val="1690"/>
        </a:spcBef>
        <a:buClr>
          <a:schemeClr val="accent1">
            <a:tint val="60000"/>
          </a:schemeClr>
        </a:buClr>
        <a:buChar char="•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1274881" indent="-1043970" algn="l" rtl="0" eaLnBrk="1" latinLnBrk="0" hangingPunct="1">
        <a:spcBef>
          <a:spcPts val="1690"/>
        </a:spcBef>
        <a:buClr>
          <a:schemeClr val="accent2">
            <a:tint val="60000"/>
          </a:schemeClr>
        </a:buClr>
        <a:buChar char="•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879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1758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2638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83517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4397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25276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461558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67035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76E35BD2-F372-88D3-6F68-2D78823F84C2}"/>
              </a:ext>
            </a:extLst>
          </p:cNvPr>
          <p:cNvSpPr/>
          <p:nvPr/>
        </p:nvSpPr>
        <p:spPr>
          <a:xfrm>
            <a:off x="-2122" y="0"/>
            <a:ext cx="30275213" cy="22708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C2767A3-D9DC-BBD2-F1D5-695920C99BA8}"/>
              </a:ext>
            </a:extLst>
          </p:cNvPr>
          <p:cNvSpPr/>
          <p:nvPr/>
        </p:nvSpPr>
        <p:spPr>
          <a:xfrm>
            <a:off x="9969296" y="7403257"/>
            <a:ext cx="10407358" cy="11499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BA9E22-9B23-EFC2-2A9E-59753ED0BA73}"/>
              </a:ext>
            </a:extLst>
          </p:cNvPr>
          <p:cNvSpPr txBox="1"/>
          <p:nvPr/>
        </p:nvSpPr>
        <p:spPr>
          <a:xfrm>
            <a:off x="6538494" y="2723917"/>
            <a:ext cx="172723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Poster Title for </a:t>
            </a:r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K1RC-2023</a:t>
            </a:r>
          </a:p>
          <a:p>
            <a:pPr algn="ctr"/>
            <a:r>
              <a:rPr lang="en-US" sz="6600" b="1" dirty="0" smtClean="0"/>
              <a:t>Replace </a:t>
            </a:r>
            <a:r>
              <a:rPr lang="en-US" sz="6600" b="1" dirty="0"/>
              <a:t>this text with your Title </a:t>
            </a:r>
            <a:endParaRPr lang="x-none" sz="6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5B1AB0-41D2-2FC4-5C2E-DF8A0C556AF0}"/>
              </a:ext>
            </a:extLst>
          </p:cNvPr>
          <p:cNvSpPr txBox="1"/>
          <p:nvPr/>
        </p:nvSpPr>
        <p:spPr>
          <a:xfrm>
            <a:off x="980725" y="4789150"/>
            <a:ext cx="28384500" cy="208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Author Name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*Author Name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1,2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Author Name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Author Name</a:t>
            </a:r>
            <a:r>
              <a:rPr lang="en-US" sz="28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,3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Author Name</a:t>
            </a:r>
            <a:r>
              <a:rPr lang="en-US" sz="2800" baseline="300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,3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(*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Email: example@email.com)</a:t>
            </a:r>
            <a:endParaRPr lang="x-non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/>
              <a:t>Department Of supervisor, University of Supervisor</a:t>
            </a:r>
            <a:r>
              <a:rPr lang="en-US" sz="2800" b="1" baseline="30000" dirty="0"/>
              <a:t>1</a:t>
            </a:r>
            <a:endParaRPr lang="en-US" sz="2800" dirty="0"/>
          </a:p>
          <a:p>
            <a:pPr algn="ctr"/>
            <a:r>
              <a:rPr lang="en-US" sz="2800" b="1" dirty="0"/>
              <a:t>Department Of students, University of students</a:t>
            </a:r>
            <a:endParaRPr lang="en-US" sz="2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CE9C8E1-CFAE-1A42-3192-C01148FFCA38}"/>
              </a:ext>
            </a:extLst>
          </p:cNvPr>
          <p:cNvSpPr/>
          <p:nvPr/>
        </p:nvSpPr>
        <p:spPr>
          <a:xfrm>
            <a:off x="381000" y="8588052"/>
            <a:ext cx="9077468" cy="9852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your abstract text here. </a:t>
            </a:r>
          </a:p>
          <a:p>
            <a:pPr eaLnBrk="1" hangingPunct="1"/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placement of the headings (Introduction, Material and Methods, and Results and Discussions) can be changed according to how the applicant sees fit. </a:t>
            </a:r>
          </a:p>
          <a:p>
            <a:pPr eaLnBrk="1" hangingPunct="1"/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 may change the poster's font style, size, and theme. However, the top ribbon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K1RC-2023</a:t>
            </a:r>
            <a:r>
              <a:rPr lang="en-US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not be modified, but the placement can be changed (placed at the bottom or top of the poster as per the applicant’s desire).</a:t>
            </a:r>
          </a:p>
          <a:p>
            <a:pPr eaLnBrk="1" hangingPunct="1"/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poster will be printed in A0 size so the applicant should ensure that the poster has an eye-pleasing theme color and that the text is readable from 5 to 6 feet. The applicant should avoid using text sizes smaller than 24 pts. The text should be free of any spelling and grammatical errors.</a:t>
            </a:r>
          </a:p>
          <a:p>
            <a:pPr eaLnBrk="1" hangingPunct="1"/>
            <a:endParaRPr lang="en-US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out to 100% to get an idea of what the poster will look like after printing.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7241DF0-D136-EAD0-1B6C-EA835EA6983F}"/>
              </a:ext>
            </a:extLst>
          </p:cNvPr>
          <p:cNvSpPr/>
          <p:nvPr/>
        </p:nvSpPr>
        <p:spPr>
          <a:xfrm>
            <a:off x="383458" y="18761027"/>
            <a:ext cx="9075010" cy="13871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Introduction</a:t>
            </a:r>
            <a:endParaRPr lang="x-none" sz="4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A707FD5-820A-FEAE-5F1F-B1D7135354CD}"/>
              </a:ext>
            </a:extLst>
          </p:cNvPr>
          <p:cNvSpPr/>
          <p:nvPr/>
        </p:nvSpPr>
        <p:spPr>
          <a:xfrm>
            <a:off x="381000" y="20148190"/>
            <a:ext cx="9077468" cy="14016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your abstract text here. 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placement of the headings (Introduction, 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and Methods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Results and Discussions) can be changed according to how the applicant sees fit. However, no heading should be avoided and properly filled.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 may change the poster's font style, size, and theme. However, the top ribbon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K1RC-2023 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be modified, but the placement can be changed (placed at the bottom or top of the poster as per the applicant’s desire).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poster will be printed in A0 size so the applicant should ensure that the poster has an eye-pleasing theme color and that the text is readable from 5 to 6 feet. The applicant should avoid using text sizes smaller than 24 pts. The text should be free of any spelling and grammatical errors.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images added should be in a high resolution that is easily viewable and understandable from 5 to 6 feet far. The images should be properly added within the shape by using the ‘Picture’ tool in the ‘Shape Fill’ drop-down of the ‘Shape Format’ toolbar.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out to 100% to get an idea of what the poster will look like after printing.</a:t>
            </a:r>
          </a:p>
          <a:p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B89D4B2-E989-253D-1EB2-769D4DEABCBF}"/>
              </a:ext>
            </a:extLst>
          </p:cNvPr>
          <p:cNvSpPr/>
          <p:nvPr/>
        </p:nvSpPr>
        <p:spPr>
          <a:xfrm>
            <a:off x="383458" y="37852610"/>
            <a:ext cx="4236242" cy="383063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B26A8D6-D84C-11D1-497A-964675B0BB5F}"/>
              </a:ext>
            </a:extLst>
          </p:cNvPr>
          <p:cNvSpPr/>
          <p:nvPr/>
        </p:nvSpPr>
        <p:spPr>
          <a:xfrm>
            <a:off x="381000" y="34483938"/>
            <a:ext cx="9077468" cy="320966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029CFA4E-5D12-F991-49BA-401143F23AD7}"/>
                  </a:ext>
                </a:extLst>
              </p:cNvPr>
              <p:cNvSpPr/>
              <p:nvPr/>
            </p:nvSpPr>
            <p:spPr>
              <a:xfrm>
                <a:off x="10144999" y="8609334"/>
                <a:ext cx="9985215" cy="98310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eaLnBrk="1" hangingPunct="1"/>
                <a:r>
                  <a:rPr lang="en-US" sz="3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Add Material and Methods text here. Type it in or copy and paste it from your word document or any other source</a:t>
                </a:r>
              </a:p>
              <a:p>
                <a:pPr eaLnBrk="1" hangingPunct="1"/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:r>
                  <a:rPr lang="en-US" sz="3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your text contains any equations or formulas, make sure to add them properly using an appropriate Math font style such as follows:</a:t>
                </a:r>
              </a:p>
              <a:p>
                <a:pPr eaLnBrk="1" hangingPunct="1"/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𝐸𝑞𝑢𝑎𝑡𝑖𝑜𝑛</m:t>
                      </m:r>
                      <m:r>
                        <a:rPr lang="en-US" sz="3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1</m:t>
                      </m:r>
                    </m:oMath>
                  </m:oMathPara>
                </a14:m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𝐸𝑞𝑢𝑎𝑡𝑖𝑜𝑛</m:t>
                      </m:r>
                      <m:r>
                        <a:rPr lang="en-US" sz="30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2</m:t>
                      </m:r>
                    </m:oMath>
                  </m:oMathPara>
                </a14:m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:r>
                  <a:rPr lang="en-US" sz="3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applicant should make sure that the poster has an eye-pleasing theme color and that the text is readable from 5 to 6 feet apart. The applicant should avoid using text sizes smaller than 24 pts. The text should be free of any spelling and grammatical errors.</a:t>
                </a:r>
              </a:p>
              <a:p>
                <a:pPr eaLnBrk="1" hangingPunct="1"/>
                <a:endParaRPr lang="en-US" sz="3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/>
                <a:r>
                  <a:rPr lang="en-US" sz="3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Zoom out to 100% to get an idea of what the poster will look like after printing.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29CFA4E-5D12-F991-49BA-401143F23A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4999" y="8609334"/>
                <a:ext cx="9985215" cy="9831066"/>
              </a:xfrm>
              <a:prstGeom prst="rect">
                <a:avLst/>
              </a:prstGeom>
              <a:blipFill>
                <a:blip r:embed="rId2"/>
                <a:stretch>
                  <a:fillRect l="-1396" r="-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53945C1-64CC-195E-D1CD-336E80AD5FED}"/>
              </a:ext>
            </a:extLst>
          </p:cNvPr>
          <p:cNvSpPr/>
          <p:nvPr/>
        </p:nvSpPr>
        <p:spPr>
          <a:xfrm>
            <a:off x="20933572" y="8623972"/>
            <a:ext cx="9077468" cy="142592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your Results and Discussions text here. 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placement of the headings (Introduction, </a:t>
            </a: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and Methods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Results and Discussions) can be changed according to how the applicant sees fit. However, no heading should be avoided and properly filled.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 may change the poster's font style, size, and theme. However, the top ribbon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K1RC-2023</a:t>
            </a: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not be modified, but the placement can be changed (placed at the bottom or top of the poster as per the applicant’s desire).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poster will be printed in A0 size so the applicant should ensure that the poster has an eye-pleasing theme color and that the text is readable from 5 to 6 feet. The applicant should avoid using text sizes smaller than 24 pts. The text should be free of any spelling and grammatical errors.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adding charts, graphs, and tables, the applicant should make sure to use an image instead of the actual graph/table. The image should not be stretched and should properly be added by using the ‘Picture’ tool in the ‘Shape Fill’ drop-down of the ‘Shape Format’ toolbar.</a:t>
            </a:r>
          </a:p>
          <a:p>
            <a:pPr eaLnBrk="1" hangingPunct="1"/>
            <a:endParaRPr lang="en-US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out to 100% to get an idea of what the poster will look like after printing.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FCC8D11-A368-C5F8-7781-3CA3DC32FE0A}"/>
              </a:ext>
            </a:extLst>
          </p:cNvPr>
          <p:cNvSpPr/>
          <p:nvPr/>
        </p:nvSpPr>
        <p:spPr>
          <a:xfrm>
            <a:off x="10159118" y="18716626"/>
            <a:ext cx="6199901" cy="886882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8053CA3-8D89-95C5-118F-173AB53154FA}"/>
              </a:ext>
            </a:extLst>
          </p:cNvPr>
          <p:cNvSpPr/>
          <p:nvPr/>
        </p:nvSpPr>
        <p:spPr>
          <a:xfrm>
            <a:off x="16566860" y="18716626"/>
            <a:ext cx="3562350" cy="416657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D5E45FA-C7FC-3CF9-A0FD-341299B312F2}"/>
              </a:ext>
            </a:extLst>
          </p:cNvPr>
          <p:cNvSpPr/>
          <p:nvPr/>
        </p:nvSpPr>
        <p:spPr>
          <a:xfrm>
            <a:off x="16566860" y="23108762"/>
            <a:ext cx="3562350" cy="447668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73DF95D-8EE5-4367-16BF-4C7437B74784}"/>
              </a:ext>
            </a:extLst>
          </p:cNvPr>
          <p:cNvSpPr/>
          <p:nvPr/>
        </p:nvSpPr>
        <p:spPr>
          <a:xfrm>
            <a:off x="10144998" y="35941057"/>
            <a:ext cx="19865397" cy="3784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the Conclusions of your paper here.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poster will be printed in A0 size and thus the applicant should make sure that the poster has an eye-pleasing theme color and that the text is readable from 5 to 6 feet apart.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applicant should avoid using text sizes smaller than 24 pts.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text should be free of any spelling and grammatical errors.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out to 100% to get an idea of what the poster will look like after printing.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3B78464-9137-91F5-02C0-86B13A20F2C1}"/>
              </a:ext>
            </a:extLst>
          </p:cNvPr>
          <p:cNvSpPr/>
          <p:nvPr/>
        </p:nvSpPr>
        <p:spPr>
          <a:xfrm>
            <a:off x="10144999" y="28321369"/>
            <a:ext cx="9985215" cy="50796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FA4293FA-9B2E-52DB-654C-EE121462F2AE}"/>
              </a:ext>
            </a:extLst>
          </p:cNvPr>
          <p:cNvSpPr/>
          <p:nvPr/>
        </p:nvSpPr>
        <p:spPr>
          <a:xfrm>
            <a:off x="10144998" y="34483938"/>
            <a:ext cx="19865396" cy="1421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Conclusions</a:t>
            </a:r>
            <a:endParaRPr lang="x-none" sz="4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64833C8-26DC-7735-00CA-5007D728DBA3}"/>
              </a:ext>
            </a:extLst>
          </p:cNvPr>
          <p:cNvSpPr/>
          <p:nvPr/>
        </p:nvSpPr>
        <p:spPr>
          <a:xfrm>
            <a:off x="5003800" y="37878012"/>
            <a:ext cx="4454668" cy="380523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B080C2A-3C43-9B27-F98D-7B39EDDFA071}"/>
              </a:ext>
            </a:extLst>
          </p:cNvPr>
          <p:cNvSpPr/>
          <p:nvPr/>
        </p:nvSpPr>
        <p:spPr>
          <a:xfrm>
            <a:off x="381001" y="41858128"/>
            <a:ext cx="9077467" cy="71227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figure caption here</a:t>
            </a:r>
            <a:endParaRPr lang="x-none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3776342-2275-7ED0-005D-292E152862E9}"/>
              </a:ext>
            </a:extLst>
          </p:cNvPr>
          <p:cNvSpPr/>
          <p:nvPr/>
        </p:nvSpPr>
        <p:spPr>
          <a:xfrm>
            <a:off x="10144999" y="27630057"/>
            <a:ext cx="9985214" cy="60566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figure caption here</a:t>
            </a:r>
            <a:endParaRPr lang="x-none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0C6525A-C17F-7649-B217-18F2333B2D9D}"/>
              </a:ext>
            </a:extLst>
          </p:cNvPr>
          <p:cNvSpPr/>
          <p:nvPr/>
        </p:nvSpPr>
        <p:spPr>
          <a:xfrm>
            <a:off x="10144998" y="33559489"/>
            <a:ext cx="9985214" cy="60566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figure caption here</a:t>
            </a:r>
            <a:endParaRPr lang="x-none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B367AB7-F1D8-766A-35CC-B00EC5B06576}"/>
              </a:ext>
            </a:extLst>
          </p:cNvPr>
          <p:cNvSpPr/>
          <p:nvPr/>
        </p:nvSpPr>
        <p:spPr>
          <a:xfrm>
            <a:off x="20954320" y="28497849"/>
            <a:ext cx="9034685" cy="490315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a relevant high-resolution image here</a:t>
            </a:r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A1325FF-3AC1-525B-C10C-68D4BB1A8C57}"/>
              </a:ext>
            </a:extLst>
          </p:cNvPr>
          <p:cNvSpPr/>
          <p:nvPr/>
        </p:nvSpPr>
        <p:spPr>
          <a:xfrm>
            <a:off x="20954321" y="33512200"/>
            <a:ext cx="9056074" cy="60566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figure caption here</a:t>
            </a:r>
            <a:endParaRPr lang="x-none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C65D89D-D2B3-6A76-27C8-CDAA928D8E17}"/>
              </a:ext>
            </a:extLst>
          </p:cNvPr>
          <p:cNvSpPr/>
          <p:nvPr/>
        </p:nvSpPr>
        <p:spPr>
          <a:xfrm>
            <a:off x="20954321" y="23108762"/>
            <a:ext cx="9034686" cy="52415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8E5EEF6F-0B70-BE59-DFF0-79D33B9A961D}"/>
              </a:ext>
            </a:extLst>
          </p:cNvPr>
          <p:cNvSpPr/>
          <p:nvPr/>
        </p:nvSpPr>
        <p:spPr>
          <a:xfrm>
            <a:off x="10125490" y="40485082"/>
            <a:ext cx="9077467" cy="2134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Add precise Acknowledgements.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BC5812B5-335C-62E4-951B-7D25ABB3B529}"/>
              </a:ext>
            </a:extLst>
          </p:cNvPr>
          <p:cNvSpPr/>
          <p:nvPr/>
        </p:nvSpPr>
        <p:spPr>
          <a:xfrm>
            <a:off x="10125491" y="40014853"/>
            <a:ext cx="9077466" cy="6804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Acknowledgement</a:t>
            </a:r>
            <a:endParaRPr lang="x-none" sz="4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FFEF900-9FAF-F956-597A-D0970814A18A}"/>
              </a:ext>
            </a:extLst>
          </p:cNvPr>
          <p:cNvSpPr/>
          <p:nvPr/>
        </p:nvSpPr>
        <p:spPr>
          <a:xfrm>
            <a:off x="381000" y="7200889"/>
            <a:ext cx="9077468" cy="13871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Abstract</a:t>
            </a:r>
            <a:endParaRPr lang="x-none" sz="4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4B3119B-8530-B0AB-8C0E-BB51EAE1B79A}"/>
              </a:ext>
            </a:extLst>
          </p:cNvPr>
          <p:cNvSpPr/>
          <p:nvPr/>
        </p:nvSpPr>
        <p:spPr>
          <a:xfrm>
            <a:off x="10144999" y="7205088"/>
            <a:ext cx="9985215" cy="13871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Material and Methods</a:t>
            </a:r>
            <a:endParaRPr lang="x-none" sz="4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40A1E57-1F36-F4CE-1B74-53D28CBAD9B3}"/>
              </a:ext>
            </a:extLst>
          </p:cNvPr>
          <p:cNvSpPr/>
          <p:nvPr/>
        </p:nvSpPr>
        <p:spPr>
          <a:xfrm>
            <a:off x="20933572" y="7199743"/>
            <a:ext cx="9077468" cy="14095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Results and Discussions</a:t>
            </a:r>
            <a:endParaRPr lang="x-none" sz="4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2FB2DAA2-B135-2581-8369-E7D230761679}"/>
              </a:ext>
            </a:extLst>
          </p:cNvPr>
          <p:cNvSpPr txBox="1"/>
          <p:nvPr/>
        </p:nvSpPr>
        <p:spPr>
          <a:xfrm>
            <a:off x="-23278" y="221322"/>
            <a:ext cx="302752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K1RC-2023  </a:t>
            </a:r>
            <a:r>
              <a:rPr lang="en-US" sz="4400" b="1" dirty="0" smtClean="0"/>
              <a:t>(</a:t>
            </a:r>
            <a:r>
              <a:rPr lang="en-US" sz="4400" b="1" dirty="0" smtClean="0"/>
              <a:t>04</a:t>
            </a:r>
            <a:r>
              <a:rPr lang="en-US" sz="4400" b="1" dirty="0" smtClean="0"/>
              <a:t> </a:t>
            </a:r>
            <a:r>
              <a:rPr lang="en-US" sz="4400" b="1" dirty="0"/>
              <a:t>S</a:t>
            </a:r>
            <a:r>
              <a:rPr lang="en-US" sz="4400" b="1" dirty="0" smtClean="0"/>
              <a:t>eptember </a:t>
            </a:r>
            <a:r>
              <a:rPr lang="en-US" sz="4400" b="1" dirty="0"/>
              <a:t>2023)</a:t>
            </a:r>
            <a:endParaRPr lang="x-none" sz="4400" b="1" dirty="0"/>
          </a:p>
          <a:p>
            <a:pPr algn="ctr"/>
            <a:r>
              <a:rPr lang="en-US" sz="4400" b="1" dirty="0"/>
              <a:t>KAIMS International 1</a:t>
            </a:r>
            <a:r>
              <a:rPr lang="en-US" sz="4400" b="1" baseline="30000" dirty="0"/>
              <a:t>st</a:t>
            </a:r>
            <a:r>
              <a:rPr lang="en-US" sz="4400" b="1" dirty="0"/>
              <a:t> Regional Conference On “Recent Advances in </a:t>
            </a:r>
            <a:r>
              <a:rPr lang="en-US" sz="4400" b="1" dirty="0" smtClean="0"/>
              <a:t>Research </a:t>
            </a:r>
            <a:r>
              <a:rPr lang="en-US" sz="4000" b="1" dirty="0"/>
              <a:t>2023” </a:t>
            </a:r>
            <a:endParaRPr lang="x-none" sz="40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61227F6A-AC0B-F93B-8BBB-D96FCA4C08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72" y="542462"/>
            <a:ext cx="1319662" cy="14072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0248751-34B2-2122-B66F-62FA1582B5AD}"/>
              </a:ext>
            </a:extLst>
          </p:cNvPr>
          <p:cNvSpPr/>
          <p:nvPr/>
        </p:nvSpPr>
        <p:spPr>
          <a:xfrm>
            <a:off x="19496952" y="40451354"/>
            <a:ext cx="10492053" cy="2134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Add selected references.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24E6ED-2A4B-C37D-CA53-BAF2834C2039}"/>
              </a:ext>
            </a:extLst>
          </p:cNvPr>
          <p:cNvSpPr/>
          <p:nvPr/>
        </p:nvSpPr>
        <p:spPr>
          <a:xfrm>
            <a:off x="19496953" y="39981125"/>
            <a:ext cx="10492052" cy="6804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References</a:t>
            </a:r>
            <a:endParaRPr lang="x-none" sz="4400" dirty="0"/>
          </a:p>
        </p:txBody>
      </p:sp>
      <p:pic>
        <p:nvPicPr>
          <p:cNvPr id="1026" name="Picture 2" descr="KAIMS College - Colleges and Universities - Garden Town - Aibak Block -  Lahore | citysearch.p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4" y="3121572"/>
            <a:ext cx="3709350" cy="327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erstyle computers\Downloads\WhatsApp Image 2023-08-26 at 1.17.35 AM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7957" y="542462"/>
            <a:ext cx="1797268" cy="172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erstyle computers\Downloads\WhatsApp Image 2023-08-26 at 1.17.36 AM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1662" y="426301"/>
            <a:ext cx="1645028" cy="182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995" y="2723917"/>
            <a:ext cx="6562725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693" y="380665"/>
            <a:ext cx="2118121" cy="187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607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508</TotalTime>
  <Words>950</Words>
  <Application>Microsoft Office PowerPoint</Application>
  <PresentationFormat>Custom</PresentationFormat>
  <Paragraphs>76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Equity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Hafsa Shahzad</dc:creator>
  <cp:lastModifiedBy>verstyle computers</cp:lastModifiedBy>
  <cp:revision>79</cp:revision>
  <dcterms:created xsi:type="dcterms:W3CDTF">2022-12-13T12:41:19Z</dcterms:created>
  <dcterms:modified xsi:type="dcterms:W3CDTF">2023-08-26T08:40:00Z</dcterms:modified>
</cp:coreProperties>
</file>