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576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E2E212BC-CA04-C76F-5B09-88032AA218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9F1E1B0-9C63-B63E-0D56-EFB436039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89754-AE57-4CAC-B6FB-9095E7325581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08DB823-B518-FD65-7AC2-474AC39CA6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86C7884-7276-4741-8AA5-5F7118E1A5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79054-CDC9-49CC-874E-30411C142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9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62FC3-EBA1-461B-9B7A-E68573DD2523}" type="datetimeFigureOut">
              <a:rPr lang="x-none" smtClean="0"/>
              <a:t>8/25/2023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4F7EE-8D08-424F-B4A2-171C5A44C35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8807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97121F-DDBF-E149-B296-4237B018B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FAEAE2E-4CA2-C151-B60F-A3C06D50E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712816-E800-C608-DF5A-62856DD2B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8577" y="4844142"/>
            <a:ext cx="3574845" cy="330654"/>
          </a:xfrm>
        </p:spPr>
        <p:txBody>
          <a:bodyPr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fld id="{F918F7C0-93C8-4A21-AE4C-F6A420FD09A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974519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509FA95-96A5-EA7D-5214-BE21C34B3DC5}"/>
              </a:ext>
            </a:extLst>
          </p:cNvPr>
          <p:cNvSpPr/>
          <p:nvPr userDrawn="1"/>
        </p:nvSpPr>
        <p:spPr>
          <a:xfrm>
            <a:off x="1" y="6208776"/>
            <a:ext cx="12191999" cy="6492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7" name="Picture 16" descr="A picture containing application&#10;&#10;Description automatically generated">
            <a:extLst>
              <a:ext uri="{FF2B5EF4-FFF2-40B4-BE49-F238E27FC236}">
                <a16:creationId xmlns:a16="http://schemas.microsoft.com/office/drawing/2014/main" xmlns="" id="{FBA681D9-E318-D5CC-B36A-623EA116C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98" y="6273221"/>
            <a:ext cx="451344" cy="459550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xmlns="" id="{8B7E87AC-45ED-4B8C-57CD-1C7A1DAE2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31" y="6211088"/>
            <a:ext cx="413668" cy="5825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7EBC666-260F-4B64-6926-A0B9701DC1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47" y="6292455"/>
            <a:ext cx="375793" cy="4674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B1DD86C0-D6C8-1F54-E38A-2398497BFE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6" y="6277170"/>
            <a:ext cx="429964" cy="458513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xmlns="" id="{8A7186FE-87A6-0864-C61E-8512DB6808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45" y="6160338"/>
            <a:ext cx="531836" cy="685318"/>
          </a:xfrm>
          <a:prstGeom prst="rect">
            <a:avLst/>
          </a:prstGeom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xmlns="" id="{391B10A7-62BD-ED31-F763-BBB11EEC53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00" y="6263789"/>
            <a:ext cx="414515" cy="52192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0AA9F60-83C0-F89B-1145-0E5DC1E92ADC}"/>
              </a:ext>
            </a:extLst>
          </p:cNvPr>
          <p:cNvSpPr/>
          <p:nvPr userDrawn="1"/>
        </p:nvSpPr>
        <p:spPr>
          <a:xfrm>
            <a:off x="9110180" y="6318840"/>
            <a:ext cx="451494" cy="38751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7B6C0E7-E407-1888-300A-C054DB3418A4}"/>
              </a:ext>
            </a:extLst>
          </p:cNvPr>
          <p:cNvSpPr/>
          <p:nvPr userDrawn="1"/>
        </p:nvSpPr>
        <p:spPr>
          <a:xfrm>
            <a:off x="10058607" y="6314899"/>
            <a:ext cx="451494" cy="38751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3D1F4B01-75EE-C98B-4C31-27DF56890542}"/>
              </a:ext>
            </a:extLst>
          </p:cNvPr>
          <p:cNvSpPr/>
          <p:nvPr userDrawn="1"/>
        </p:nvSpPr>
        <p:spPr>
          <a:xfrm>
            <a:off x="8161753" y="6319176"/>
            <a:ext cx="451494" cy="38751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6799B996-A832-FB86-12B7-9533C397B649}"/>
              </a:ext>
            </a:extLst>
          </p:cNvPr>
          <p:cNvSpPr/>
          <p:nvPr userDrawn="1"/>
        </p:nvSpPr>
        <p:spPr>
          <a:xfrm>
            <a:off x="11096879" y="6314899"/>
            <a:ext cx="451494" cy="38751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2FCEC7-AF6D-C492-92D8-9DB29B44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80B11DE-D807-0DC3-7241-EBA78D2E05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29368" y="6172343"/>
            <a:ext cx="797180" cy="721749"/>
          </a:xfrm>
          <a:solidFill>
            <a:schemeClr val="bg1"/>
          </a:solidFill>
          <a:ln>
            <a:noFill/>
          </a:ln>
        </p:spPr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fld id="{F918F7C0-93C8-4A21-AE4C-F6A420FD09AD}" type="slidenum">
              <a:rPr lang="x-none" smtClean="0"/>
              <a:pPr/>
              <a:t>‹#›</a:t>
            </a:fld>
            <a:endParaRPr lang="x-non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22FA0DC-0807-4D85-D7DC-3FC6375C8A0F}"/>
              </a:ext>
            </a:extLst>
          </p:cNvPr>
          <p:cNvSpPr/>
          <p:nvPr userDrawn="1"/>
        </p:nvSpPr>
        <p:spPr>
          <a:xfrm>
            <a:off x="8461391" y="6325775"/>
            <a:ext cx="2648633" cy="38703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effectLst/>
              </a:rPr>
              <a:t>Logos of Authors’ institutions</a:t>
            </a:r>
            <a:endParaRPr lang="x-none" sz="14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6" name="Picture 5" descr="A picture containing text, tableware, cup&#10;&#10;Description automatically generated">
            <a:extLst>
              <a:ext uri="{FF2B5EF4-FFF2-40B4-BE49-F238E27FC236}">
                <a16:creationId xmlns:a16="http://schemas.microsoft.com/office/drawing/2014/main" xmlns="" id="{3EAFA6C7-6B65-FEC0-C2CA-39A037AB592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555" y="6314899"/>
            <a:ext cx="500171" cy="455090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8515332-28C2-7B31-6422-B95C9DE4DBE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631" y="6284967"/>
            <a:ext cx="429964" cy="482398"/>
          </a:xfrm>
          <a:prstGeom prst="rect">
            <a:avLst/>
          </a:prstGeom>
        </p:spPr>
      </p:pic>
      <p:pic>
        <p:nvPicPr>
          <p:cNvPr id="12" name="Picture 11" descr="A picture containing text, athletic game, sport&#10;&#10;Description automatically generated">
            <a:extLst>
              <a:ext uri="{FF2B5EF4-FFF2-40B4-BE49-F238E27FC236}">
                <a16:creationId xmlns:a16="http://schemas.microsoft.com/office/drawing/2014/main" xmlns="" id="{B9515A4A-0890-B13C-A502-BDA286758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0" t="17996" r="18052" b="17404"/>
          <a:stretch/>
        </p:blipFill>
        <p:spPr>
          <a:xfrm>
            <a:off x="3793920" y="6225775"/>
            <a:ext cx="407944" cy="582536"/>
          </a:xfrm>
          <a:prstGeom prst="rect">
            <a:avLst/>
          </a:prstGeom>
        </p:spPr>
      </p:pic>
      <p:pic>
        <p:nvPicPr>
          <p:cNvPr id="14" name="Picture 13" descr="A close up of a speedometer&#10;&#10;Description automatically generated with medium confidence">
            <a:extLst>
              <a:ext uri="{FF2B5EF4-FFF2-40B4-BE49-F238E27FC236}">
                <a16:creationId xmlns:a16="http://schemas.microsoft.com/office/drawing/2014/main" xmlns="" id="{00F2723A-164E-6120-15E6-C52B7507CA2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69" y="6359908"/>
            <a:ext cx="499456" cy="29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1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BDE932-9813-A432-1C89-7F384ADDF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05E557-FE03-E658-3201-89E504D97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41DAFE-80DE-4612-8C23-FFE3F914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ADA0EE-0D8C-72C4-0A47-1D182BD5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C9E91C-CE3F-5FC4-B9EC-AA667600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7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2C72D-3BCE-CDFC-D844-BD4EDAD55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7AB414-5087-AA6F-AC6D-C0DAD9773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C95C1B-FB71-A1A6-A036-4E0AA38D3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A79905-4397-1C46-593D-25923F619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369BE5-9338-09B3-F0D9-AD8FB307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78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6898BA-F65A-A786-8B59-5DD450068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BDF0A6-FF1E-D3B8-5701-DF4FDA059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08749C-0587-FFB3-B93F-37320063D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E8CF72B-9D98-5CD6-AC96-F40F349CD6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95A4889-B038-E1C1-14A7-86819FFC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DAD258-B63E-B38A-0DA3-52BB7B5A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371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5A28DA-623A-12CA-F6E4-6F2F00A1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A035AD-7448-54BD-6FEC-0921A3119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B50BDB5-3AA8-2295-5D86-898322CF4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A37F74B-3E04-83A1-EC31-A4D39B3DB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2D8F28A-E0B0-1A6C-DB01-EFC54DBB4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6D0775F-6DD5-6AB9-9241-A14FCA1866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849E794-5148-563B-D1B4-85F6103B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36843AD-BEDD-71F7-3BE7-D291776B9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280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51F554-EC98-5D9E-CC4D-F8362B9A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5254F9-7301-636E-DA21-50A1242B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D7265B-391D-CD2A-857C-20922AAF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4172D0F-36BD-827F-387D-DE9DE310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042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C3D7A91-8C99-8FF8-6DB7-8BB13322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4ED26C-B405-9450-1C5D-924B9B93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F9A9011-F227-A23A-9B28-D69C0B2B4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3406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A6BC7F-FFC1-40F2-3911-8AE338C5C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BA6A78-3AE9-1E1C-EA4D-59084B767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78799E-FE2A-312F-8221-4B0BDF43B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30592C4-8F08-AC39-B439-B7FCC7BB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72D4E6-9B25-64E7-AB4D-87D226F8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5EF8DD9-41E0-347D-0414-27AEBCC86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7720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ACD3AF-8C46-2BF9-D3B6-24484630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C1E95A1-1BE0-49C2-5765-1B9410EF2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26488DA-5D10-FD50-55C9-10E89BB22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2D4B47-258F-A31C-723B-62E087F914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2EB88D0-87E1-7045-9F0C-5795A2248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E82F8A-0EFB-C7C2-7F56-B85AE9D54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1810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1E87FE-19F6-2D1C-8195-569112F4E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325F26B-9DAA-9DB8-5D9C-1B71E11FE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D8E49E-9A81-35E3-CF27-3E6B3035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3F6941-1426-58CF-C023-8CC18ECF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AC0EC0-5E2F-F193-8BFD-03C5262BE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9669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0C3EC09-5E35-68F3-E19F-929A71FB7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5AE6D06-D767-76E6-D7F3-3A3D8EA0D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3DB01DC-3011-B27F-67F9-15A0F554A5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2B1694-54AE-4345-B721-9640D363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CBF034-5485-BAE0-AFBA-56A2A03C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730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BE5F7A2-7C41-1462-38D8-6A2C9449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6010B2-A16A-72FA-9DAD-B145DE56A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33EC5D-4119-E2F2-CE43-C2512F85D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97880" y="6311900"/>
            <a:ext cx="396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8F7C0-93C8-4A21-AE4C-F6A420FD09A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4934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426E92-4055-04C4-24FC-5C4DF97A77EA}"/>
              </a:ext>
            </a:extLst>
          </p:cNvPr>
          <p:cNvSpPr txBox="1"/>
          <p:nvPr/>
        </p:nvSpPr>
        <p:spPr>
          <a:xfrm>
            <a:off x="-92528" y="1501039"/>
            <a:ext cx="12377057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Title for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K1R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C-2023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 this text with your Title </a:t>
            </a:r>
            <a:endParaRPr lang="x-none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BB533FD-F982-E4B5-1487-867D41D561B9}"/>
              </a:ext>
            </a:extLst>
          </p:cNvPr>
          <p:cNvSpPr txBox="1"/>
          <p:nvPr/>
        </p:nvSpPr>
        <p:spPr>
          <a:xfrm>
            <a:off x="2007263" y="3362346"/>
            <a:ext cx="8177475" cy="969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Supervisor name</a:t>
            </a:r>
            <a:r>
              <a:rPr lang="en-US" sz="1400" baseline="30000" dirty="0"/>
              <a:t>1,2</a:t>
            </a:r>
            <a:r>
              <a:rPr lang="en-US" sz="1400" dirty="0"/>
              <a:t>, student name </a:t>
            </a:r>
            <a:r>
              <a:rPr lang="en-US" sz="1400" baseline="30000" dirty="0"/>
              <a:t>2</a:t>
            </a:r>
            <a:r>
              <a:rPr lang="en-US" sz="1400" dirty="0"/>
              <a:t>, student name </a:t>
            </a:r>
            <a:r>
              <a:rPr lang="en-US" sz="1400" baseline="30000" dirty="0"/>
              <a:t>2</a:t>
            </a:r>
            <a:r>
              <a:rPr lang="en-US" sz="1400" dirty="0"/>
              <a:t>and student name </a:t>
            </a:r>
            <a:r>
              <a:rPr lang="en-US" sz="1400" baseline="30000" dirty="0"/>
              <a:t>2     </a:t>
            </a:r>
            <a:endParaRPr lang="en-US" sz="1400" dirty="0"/>
          </a:p>
          <a:p>
            <a:r>
              <a:rPr lang="en-US" sz="1400" b="1" dirty="0"/>
              <a:t>Department Of supervisor, University of Supervisor</a:t>
            </a:r>
            <a:r>
              <a:rPr lang="en-US" sz="1400" b="1" baseline="30000" dirty="0"/>
              <a:t>1</a:t>
            </a:r>
            <a:endParaRPr lang="en-US" sz="1400" dirty="0"/>
          </a:p>
          <a:p>
            <a:r>
              <a:rPr lang="en-US" sz="1400" b="1" dirty="0"/>
              <a:t>Department Of students, University of students</a:t>
            </a:r>
            <a:endParaRPr lang="en-US" sz="1400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(*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Corresponding Author Email: example@email.com)</a:t>
            </a:r>
            <a:endParaRPr lang="x-none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8B6A7560-35F1-7D14-8388-6C7F4DFA24C9}"/>
              </a:ext>
            </a:extLst>
          </p:cNvPr>
          <p:cNvSpPr/>
          <p:nvPr/>
        </p:nvSpPr>
        <p:spPr>
          <a:xfrm>
            <a:off x="6996222" y="5880226"/>
            <a:ext cx="4540103" cy="7986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Presenter Name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Affiliation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(Presenter Email)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8DBB968C-05C6-80BE-98F1-447D4DC0A16D}"/>
              </a:ext>
            </a:extLst>
          </p:cNvPr>
          <p:cNvCxnSpPr>
            <a:cxnSpLocks/>
          </p:cNvCxnSpPr>
          <p:nvPr/>
        </p:nvCxnSpPr>
        <p:spPr>
          <a:xfrm>
            <a:off x="-13008" y="922491"/>
            <a:ext cx="122050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89F4FDDF-BF68-0226-4169-4959145BBBD0}"/>
              </a:ext>
            </a:extLst>
          </p:cNvPr>
          <p:cNvCxnSpPr>
            <a:cxnSpLocks/>
          </p:cNvCxnSpPr>
          <p:nvPr/>
        </p:nvCxnSpPr>
        <p:spPr>
          <a:xfrm>
            <a:off x="-14541" y="5691620"/>
            <a:ext cx="122050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512C81E-E5E0-96C4-8BEF-6F2EBCD6FA8C}"/>
              </a:ext>
            </a:extLst>
          </p:cNvPr>
          <p:cNvSpPr/>
          <p:nvPr/>
        </p:nvSpPr>
        <p:spPr>
          <a:xfrm>
            <a:off x="5094007" y="5336628"/>
            <a:ext cx="2003986" cy="30790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04 </a:t>
            </a:r>
            <a:r>
              <a:rPr lang="en-US" b="1" dirty="0" err="1" smtClean="0">
                <a:solidFill>
                  <a:schemeClr val="tx1"/>
                </a:solidFill>
              </a:rPr>
              <a:t>september</a:t>
            </a:r>
            <a:r>
              <a:rPr lang="en-US" b="1" dirty="0" smtClean="0">
                <a:solidFill>
                  <a:schemeClr val="tx1"/>
                </a:solidFill>
              </a:rPr>
              <a:t> 2023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4CAE533F-7DE9-3FFF-AF70-13FE802E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8" y="63874"/>
            <a:ext cx="540316" cy="5761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C:\Users\verstyle computers\Downloads\WhatsApp Image 2023-08-25 at 11.56.27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50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verstyle computers\Downloads\WhatsApp Image 2023-08-26 at 12.01.12 A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9" y="5691621"/>
            <a:ext cx="6145618" cy="11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04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45220"/>
            <a:ext cx="9144000" cy="3269510"/>
          </a:xfrm>
        </p:spPr>
        <p:txBody>
          <a:bodyPr>
            <a:normAutofit fontScale="85000" lnSpcReduction="20000"/>
          </a:bodyPr>
          <a:lstStyle/>
          <a:p>
            <a:r>
              <a:rPr lang="en-US" sz="3900" b="1" dirty="0" smtClean="0"/>
              <a:t>CONTENTS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Abstract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Introduction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Aims and objectives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Material and Methods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Results and Discussions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Conclusion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Future perspectives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References  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95426E92-4055-04C4-24FC-5C4DF97A77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81470" y="463144"/>
            <a:ext cx="9144000" cy="2387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Title for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K1R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C-2023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 this text with your Title </a:t>
            </a:r>
            <a:endParaRPr lang="x-none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verstyle computers\Downloads\WhatsApp Image 2023-08-26 at 12.01.12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8" y="6214729"/>
            <a:ext cx="6145618" cy="58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19507" y="5876190"/>
            <a:ext cx="4231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Presenter Name </a:t>
            </a:r>
          </a:p>
          <a:p>
            <a:pPr algn="ctr"/>
            <a:r>
              <a:rPr lang="en-US" b="1" dirty="0"/>
              <a:t>Affiliation</a:t>
            </a:r>
          </a:p>
          <a:p>
            <a:pPr algn="ctr"/>
            <a:r>
              <a:rPr lang="en-US" b="1" dirty="0"/>
              <a:t>(Presenter Email)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32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8F7C0-93C8-4A21-AE4C-F6A420FD09AD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21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</TotalTime>
  <Words>88</Words>
  <Application>Microsoft Office PowerPoint</Application>
  <PresentationFormat>Custom</PresentationFormat>
  <Paragraphs>25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Abstract Title for K1RC-2023 Replace this text with your Title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Hafsa Shahzad</dc:creator>
  <cp:lastModifiedBy>verstyle computers</cp:lastModifiedBy>
  <cp:revision>55</cp:revision>
  <dcterms:created xsi:type="dcterms:W3CDTF">2022-12-20T08:14:11Z</dcterms:created>
  <dcterms:modified xsi:type="dcterms:W3CDTF">2023-08-26T07:12:32Z</dcterms:modified>
</cp:coreProperties>
</file>